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35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ppt/slideMasters/slideMaster2.xml" ContentType="application/vnd.openxmlformats-officedocument.presentationml.slideMaster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28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3.xml" ContentType="application/vnd.openxmlformats-officedocument.theme+xml"/>
  <Default Extension="png" ContentType="image/png"/>
  <Override PartName="/ppt/slideLayouts/slideLayout2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3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0.xml" ContentType="application/vnd.openxmlformats-officedocument.presentationml.slideLayout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  <p:sldMasterId id="2147483672" r:id="rId2"/>
    <p:sldMasterId id="2147483685" r:id="rId3"/>
  </p:sldMasterIdLst>
  <p:notesMasterIdLst>
    <p:notesMasterId r:id="rId14"/>
  </p:notesMasterIdLst>
  <p:sldIdLst>
    <p:sldId id="266" r:id="rId4"/>
    <p:sldId id="256" r:id="rId5"/>
    <p:sldId id="257" r:id="rId6"/>
    <p:sldId id="267" r:id="rId7"/>
    <p:sldId id="268" r:id="rId8"/>
    <p:sldId id="269" r:id="rId9"/>
    <p:sldId id="270" r:id="rId10"/>
    <p:sldId id="259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99"/>
    <a:srgbClr val="E1F4FF"/>
    <a:srgbClr val="FFFF99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DADB-9EBA-48C1-AEC4-D1FA7A008854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F4E42-1828-417A-AE1E-BB05F52A1A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579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4F7A070-C9CA-4998-85FA-A8B4608B4B5A}" type="slidenum">
              <a:rPr lang="x-none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3834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429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285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8750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0F09-9460-45A9-8216-30ABD93E0C05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917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5FB3E-92D3-43D8-9E29-4BB10D52FD33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39012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328BD-75F7-4F44-BB5D-3E28F4C68485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40450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5DF0F-EF2D-4083-A8D6-DBBAA6BA0B00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66926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20B0A-AA5B-426D-8224-3EAB4E29E58B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84389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6D24C-991A-4C6C-A6E8-32AC1B1B0E21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73115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0CCC8-415A-461D-AFC9-FD2B112B2146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3803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BC5FB-559E-49FE-8D0C-9795947F3063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761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39079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F8615-5F0C-452C-BA63-BE7048E8BADA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0614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92F67-5712-4781-A940-94CC857B7733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101528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DC01C-1647-4DB3-9215-20911A0444C6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21262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702D1-5CEA-48F3-8A9E-18728A6A1CDC}" type="slidenum">
              <a:rPr lang="x-non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689051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62183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62736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44152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37340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29577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003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560700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61827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7609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21461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95247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124384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06394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8944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345772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43554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9438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23404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843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200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379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4942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657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3285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0.xml"/><Relationship Id="rId18" Type="http://schemas.openxmlformats.org/officeDocument/2006/relationships/theme" Target="../theme/theme3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743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rtl="1" fontAlgn="base">
              <a:spcBef>
                <a:spcPct val="0"/>
              </a:spcBef>
              <a:spcAft>
                <a:spcPct val="0"/>
              </a:spcAft>
              <a:defRPr/>
            </a:pPr>
            <a:fld id="{05AB3590-74AF-4330-A313-8071A3E02408}" type="slidenum">
              <a:rPr lang="x-none">
                <a:solidFill>
                  <a:srgbClr val="000000"/>
                </a:solidFill>
              </a:rPr>
              <a:pPr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152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D11B7-1012-418A-BA27-FFFF4571FA72}" type="datetimeFigureOut">
              <a:rPr lang="en-US" smtClean="0"/>
              <a:pPr/>
              <a:t>1/5/16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AAB98-DFF6-4EEA-B88D-82682A05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0518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672260" y="429247"/>
            <a:ext cx="5729514" cy="613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9522850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706" y="1277092"/>
            <a:ext cx="86669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lvl="0" indent="-715963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What was the most important new insight that you personally have gained in this session? Why was it important to you?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Name at least one specific step you could take to sensitize your school to the need to allow theology to shape practice?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Name at least one specific step you personally could take to function more “theologically” in your own teaching / leadership.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5409" y="385324"/>
            <a:ext cx="4488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0"/>
              </a:spcAft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So what can we do?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7685133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490330"/>
            <a:ext cx="87066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Grounding our Practices of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Theological Education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Good Theology</a:t>
            </a:r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445565"/>
            <a:ext cx="85741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“The </a:t>
            </a:r>
            <a:r>
              <a:rPr lang="en-US" sz="2800" b="1" dirty="0">
                <a:solidFill>
                  <a:schemeClr val="bg1"/>
                </a:solidFill>
              </a:rPr>
              <a:t>problem with most theological education is that it is neither theological nor educational</a:t>
            </a:r>
            <a:r>
              <a:rPr lang="en-US" sz="2800" b="1" dirty="0" smtClean="0">
                <a:solidFill>
                  <a:schemeClr val="bg1"/>
                </a:solidFill>
              </a:rPr>
              <a:t>.” (Paul Sanders)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This </a:t>
            </a:r>
            <a:r>
              <a:rPr lang="en-US" sz="2800" b="1" dirty="0">
                <a:solidFill>
                  <a:schemeClr val="bg1"/>
                </a:solidFill>
              </a:rPr>
              <a:t>workshop is an attempt to investigate how significant theological themes might shape our understanding of the practice of theological education. 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00240522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068" y="1179441"/>
            <a:ext cx="87415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the curriculum – not the content but the philosophy and approach to curriculum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for the administrative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structure, and relationships with key stakeholders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715963" indent="-715963"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for the instructional methodology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the person of the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teacher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6421" y="208547"/>
            <a:ext cx="2679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5273430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8822" y="457551"/>
            <a:ext cx="6319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spcAft>
                <a:spcPts val="1200"/>
              </a:spcAft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Example: Reconciliation / Relationship (Hospitality</a:t>
            </a:r>
            <a:r>
              <a:rPr lang="en-US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1" y="1185372"/>
            <a:ext cx="866692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Possible implications 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for the </a:t>
            </a: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curriculum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Greater integration of themes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Team teaching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Mentoring and discipleship as core curricular practices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Promotion of gender and culture diversity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Building practical acts of community work and social restoration into the learning processes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Identifying with the marginalized, and even experiencing marginalization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Practical training in peacemaking and reconciliation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Opportunities to eat and drink together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41081402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8822" y="457551"/>
            <a:ext cx="6319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spcAft>
                <a:spcPts val="1200"/>
              </a:spcAft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Example: Reconciliation / Relationship (Hospitality</a:t>
            </a:r>
            <a:r>
              <a:rPr lang="en-US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1" y="1570380"/>
            <a:ext cx="8666922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Possible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implications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for the administrative structure, and relationships with key 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Quality communications with key and between stakeholders and opportunities for meeting and eating together.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importance of healthy processes of conflict reconciliation 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among administration, staff, faculty, and students.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Open 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office planning?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Opportunities 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building friendship – not just colleagues at work.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3626572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8822" y="457551"/>
            <a:ext cx="6319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spcAft>
                <a:spcPts val="1200"/>
              </a:spcAft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Example: Reconciliation / Relationship (Hospitality</a:t>
            </a:r>
            <a:r>
              <a:rPr lang="en-US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1" y="1185372"/>
            <a:ext cx="86669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Possible implications for the instructional methodology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Fear reduction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Reducing competition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Minimizing impact of grades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Team learning – cooperative assignments (whole class assignments)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Actively encourage the more reticent students to speak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Deliberately withhold authoritative speech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Space for the sharing of personal narratives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Respond to differences in learning style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Classroom geography is more communal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Instructor is “present” for the students: sits rather than stands, attentive eye contact, etc.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Eating and drinking together 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7872424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8822" y="457551"/>
            <a:ext cx="6319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spcAft>
                <a:spcPts val="1200"/>
              </a:spcAft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Example: Reconciliation / Relationship (Hospitality</a:t>
            </a:r>
            <a:r>
              <a:rPr lang="en-US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1" y="1249540"/>
            <a:ext cx="86669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Possible implications for the person of the teacher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Warmth, genuine concern for the students’ learning, even love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Genuineness and vulnerability 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Integration of personal and professional lives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willingness to learn from the students – not just deliver material from above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Viewing oneself as a “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parakletic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” partner with the students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Patiently “bear with” the guests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Inviting students into your home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Visiting students in their homes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Welcoming students into your </a:t>
            </a:r>
            <a:r>
              <a:rPr lang="en-US" sz="2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heart</a:t>
            </a:r>
            <a:endParaRPr lang="en-US" sz="21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950933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75747" y="385324"/>
            <a:ext cx="4028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Possible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themes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8538" y="1166093"/>
            <a:ext cx="86669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perichoretic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nature of the Trinity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missional nature of the Trinity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Bible is a story of God’s saving acts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Salvation history – Creation, Fall, Redemption, Consummation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covenantal people of God as light and salt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incarnate nature of the Word – the value of “flesh”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imperative of lifelong discipleship following Jesus – teaching them 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 obey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cross and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kenosis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1119991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706" y="1277092"/>
            <a:ext cx="86669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Theme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for the curriculum – not the content but the philosophy and approach to curriculum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for the administrative structure, and relationships with key stakeholders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the person of the teacher</a:t>
            </a:r>
          </a:p>
          <a:p>
            <a:pPr marL="715963" lvl="0" indent="-715963"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Implications for the instructional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methodology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75747" y="385324"/>
            <a:ext cx="4028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0"/>
              </a:spcAft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Areas to Consider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7793588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L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L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Vapor Trail" id="{4FDF2955-7D9C-493C-B9F9-C205151B46CD}" vid="{8F31A783-2159-4870-BC29-2BA7D038EA4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584</Words>
  <Application>Microsoft Macintosh PowerPoint</Application>
  <PresentationFormat>On-screen Show (4:3)</PresentationFormat>
  <Paragraphs>71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Default Design</vt:lpstr>
      <vt:lpstr>Vapor Trail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Perry Shaw</dc:creator>
  <cp:lastModifiedBy>Stefanii Ferenczi</cp:lastModifiedBy>
  <cp:revision>17</cp:revision>
  <dcterms:created xsi:type="dcterms:W3CDTF">2016-01-05T16:04:39Z</dcterms:created>
  <dcterms:modified xsi:type="dcterms:W3CDTF">2016-01-05T16:06:09Z</dcterms:modified>
</cp:coreProperties>
</file>